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tableStyles" Target="tableStyle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869927"/>
            <a:ext cx="9144000" cy="5118145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V2303</dc:creator>
  <dcterms:created xsi:type="dcterms:W3CDTF">2015-05-11T22:30:45Z</dcterms:created>
  <dcterms:modified xsi:type="dcterms:W3CDTF">2024-04-16T05:32:30Z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19476fa4c0e54558a0b5f53fc6f37880</vt:lpwstr>
  </property>
</Properties>
</file>